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59" r:id="rId6"/>
    <p:sldId id="260" r:id="rId7"/>
    <p:sldId id="262" r:id="rId8"/>
    <p:sldId id="263" r:id="rId9"/>
    <p:sldId id="261" r:id="rId10"/>
    <p:sldId id="264" r:id="rId11"/>
    <p:sldId id="265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71E3EC96-0E15-43FB-8DC9-A85EDBA06C79}"/>
    <pc:docChg chg="custSel modSld delTag">
      <pc:chgData name="Danny Young" userId="cb0f4ce2-eb4f-479e-8e8f-3beb257e632f" providerId="ADAL" clId="{71E3EC96-0E15-43FB-8DC9-A85EDBA06C79}" dt="2024-06-02T22:53:04.983" v="1"/>
      <pc:docMkLst>
        <pc:docMk/>
      </pc:docMkLst>
      <pc:sldChg chg="replTag">
        <pc:chgData name="Danny Young" userId="cb0f4ce2-eb4f-479e-8e8f-3beb257e632f" providerId="ADAL" clId="{71E3EC96-0E15-43FB-8DC9-A85EDBA06C79}" dt="2024-06-02T22:53:03.210" v="0"/>
        <pc:sldMkLst>
          <pc:docMk/>
          <pc:sldMk cId="2356361324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C2CA4-EE85-40D5-8087-B562A0C6198D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216AE-E9E4-4600-8E49-F82F870AC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5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053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957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9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67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64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24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20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50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63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14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8216AE-E9E4-4600-8E49-F82F870ACD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43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87B87-C003-4386-A547-198F3D6326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87D14E-14C9-447D-A094-22F16D133E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065A8-695C-4C8B-8704-3B50340C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67D7C-C989-4408-B890-8B971B33D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A0BA4-CF4B-4ABD-8B79-7D8D3073A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013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62FB-C508-4760-80EA-C6F13B6A2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7237D3-038E-484A-8AE5-9CA3B5BFC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58EE8-A9CE-4740-BB98-382830153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A4DA6-982D-45C9-B609-B460E2BF8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2AC25-334A-4A4C-AA4F-AC076D93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078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AA9E34-F1E6-4B73-93D1-D226B63F2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CB5EFE-5DDC-4848-9D14-0F5DF53EC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90F1F-C338-446A-A143-F48D36D52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2107D-898C-4050-9E73-AFEC587B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EAEF6-9DBB-414F-A331-A2C102503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566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F9BAB-C7E6-4CEE-B21D-7D9D05143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5934A-1B12-45F5-AA89-5E1B49A8E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8E556-46C3-435C-A9E4-BF0D2C695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1CAAD-2439-453F-9019-83D39B08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56461-2380-44A0-B56F-33F88560F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320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EA904-F4D7-432C-BEBA-82791A2A0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8335C-FF53-4FAE-B627-67EF87DEC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E9365-1F93-431C-842F-5C2C45C1A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395D7-F889-48E9-A0B4-A9DF885E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2FF73-2F79-4F51-ACCB-C93BFC01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185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FE00B-85C3-42AD-8944-5EEE2803E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9B4E9-5AF0-465A-B40F-CAE843680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4ED51D-6660-4BF1-ADAD-7BDBDB6A3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191C8-BF84-49A0-9A3A-F01819EFA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3ADBA6-B3CF-4DF9-A239-BD6FB242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377E-8CA1-4A1D-A36F-74A61A65F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4879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3A6D-8060-4E7D-ADE0-1F1D0D273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AE613-3026-475D-88A9-9AD0D9286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9720B4-2ED8-426A-8D9D-BE50EB9471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556783-76E6-4316-8EFA-183FFD15B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19B0EA-6DEA-423B-80A4-5BCDF1C55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B779A3-532D-4712-BA80-B4900CC71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1C906C-227A-415A-A199-09936DEB4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CD45A3-67AC-43AD-806E-BD381310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696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C0F08-84D4-4908-AB84-1A5F0B0B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A8AA0F-F595-4D97-91D8-4AA937E2B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3D9C9-FD49-4F4F-B23F-541CE8561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354BAE-7BE7-4CC9-B488-692913FA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642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CDFEB6-F07D-41D6-B2FB-3677F20BD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1240A7-2CE6-4940-95FE-0567255C0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FCFD6-1BEB-418E-AD76-CBD435C0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454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DF7B2-E92A-4648-AE65-5EABE836A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7D76F-F2C1-4508-A71E-56AFF6403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D05FB8-75E2-4AD6-AFE1-F19595BF4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59D9C7-7AF1-4CF2-9D0B-FF5E34A50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08D13-72D1-49CF-9B3F-01124CE6B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85E5D-74BC-42D5-83CB-BBE4DAE5C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3861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F09EA-83AC-40A1-AAC2-21042A17A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207086-49FF-438B-984C-5A17F46B38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00BE8-786C-4B18-94E2-76FA3BA29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ECC55-D0C6-48B2-9D58-2A8F7BDD4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10FA1-1ED4-4DC3-9B55-C24E254E3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41AA5-7CE4-4968-8201-2829551CA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132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3DE228-1009-405E-BE6B-C0D3B87AC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BBD45-B046-454F-A97D-A0FB5C5E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4E4CC-F9F3-4077-BFE9-ABBC388CE7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57E80-ECD2-44BB-9524-4CF67A83DE3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5318A-EFA4-473B-920F-A05DAAC3E9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CDDBE-1AD2-4C5F-857B-C14720401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A50D1-7054-48C2-AB5F-94C00F464E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7817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EF536-265E-4FB7-9591-D86F8BADCC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AMC 12 Practice Questions: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D7973E-5253-4210-AD8D-CEDB1CE21C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Logs and 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6361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E50B5-48D0-4FAF-B3A1-3021AC4B6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1A990-110E-429D-9BB4-FED5BE5BA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4052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101892-D8BA-41BB-A991-934B7D5122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671" y="100593"/>
            <a:ext cx="11744863" cy="23080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A165B8E-4877-4108-80BC-8DA889DC39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671" y="4932207"/>
            <a:ext cx="10182225" cy="16097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471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77260E5-018F-494C-8F44-FCE546C76D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451" y="166803"/>
            <a:ext cx="11664586" cy="127170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471802-8BDC-44B4-A381-229580136F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721" y="5687934"/>
            <a:ext cx="8020050" cy="9239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257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9587A6-5463-4666-A516-85230B35F2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70" y="241841"/>
            <a:ext cx="12014522" cy="14308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11BD189-7CA6-4F28-A0CB-80E9EFE3E3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90" y="4494906"/>
            <a:ext cx="12192000" cy="201644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108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B16099-BFBD-49B1-872A-39A035D785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610" y="242307"/>
            <a:ext cx="11415372" cy="22890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A5EF0A-8ED9-467C-B3CB-BBE6ECA9A5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610" y="3974912"/>
            <a:ext cx="6341211" cy="266702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8740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E39766-DD5B-4873-936D-76CE1CDDA8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975" y="177257"/>
            <a:ext cx="11695969" cy="9490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9F16C65-8BE0-40D8-A532-55315B7C75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775743"/>
            <a:ext cx="10963275" cy="1905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106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AB56CE-C324-490C-A200-8EDB997AE6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" y="132072"/>
            <a:ext cx="12077700" cy="12858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BBA4D5-F09E-46B8-8319-FC1DBA2167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446" y="4463408"/>
            <a:ext cx="8699926" cy="226251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981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F0C915-215C-4AFB-BD89-6C592C50CC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912" y="256129"/>
            <a:ext cx="10319989" cy="18557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88D492-1CBF-4E52-8200-B71A51F93E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661" y="4961364"/>
            <a:ext cx="8877300" cy="1752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4383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7F8797-317D-42E5-AA5A-9B0732F2CB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70" y="181787"/>
            <a:ext cx="11631838" cy="20819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9B42996-7099-4622-BE2E-B0A6CC346B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70" y="4382895"/>
            <a:ext cx="11315700" cy="220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9801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2200853-EF16-4A46-9BD5-F8C35A588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10" y="107563"/>
            <a:ext cx="12006225" cy="10187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19F666-C205-43E8-AB7B-04FCA49611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810" y="1740287"/>
            <a:ext cx="9944100" cy="50101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6027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B2B0FC24-FA69-4202-B6D7-FA078DCEEC24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Qj{D1961B4B-4104-4DBD-91AB-5334FB564497}&quot;,&quot;C:\\Users\\e15108\\Documents\\Website BCMATH\\m12h\\Online Note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PASSING_SCORE" val="100.000000"/>
  <p:tag name="ISPRING_PRESENTATION_TITLE" val="AMC 12 Practice Questions"/>
  <p:tag name="ISPRING_FIRST_PUBLI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D045020-49B2-4A30-B26F-9173D2567BD9}:2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4A70A0F-DF8A-40FB-A9FD-AACD4B7F3DC2}:26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0B752C9-0ED3-41B1-BB26-48DD00955D45}:26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00B1D63-2566-4B35-BDBE-0B2500BF8510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5A605B8-3423-495C-BD3A-55946F65518B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3DCAC73-E398-457E-9EAC-747BF40D282D}:26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D2D7AF4-3F33-486F-9D95-156AEFDC6370}:25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35FA8BA-43AA-41C4-B4B8-484671A4453C}:25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9AB1A81-FD03-4689-A077-C9B2CE35FC8E}:2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0626E2F-090F-4B5A-B738-ABFC438F5835}:26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CD2012B-3DF8-42A5-81FB-AB25D8EF34D2}:26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20</Words>
  <Application>Microsoft Office PowerPoint</Application>
  <PresentationFormat>Widescreen</PresentationFormat>
  <Paragraphs>13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AMC 12 Practice Questions: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AMC 12 Practice Questions</dc:title>
  <dc:creator>Danny Young</dc:creator>
  <cp:lastModifiedBy>Danny Young</cp:lastModifiedBy>
  <cp:revision>5</cp:revision>
  <dcterms:created xsi:type="dcterms:W3CDTF">2021-01-26T17:43:09Z</dcterms:created>
  <dcterms:modified xsi:type="dcterms:W3CDTF">2024-06-02T22:53:10Z</dcterms:modified>
</cp:coreProperties>
</file>